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37"/>
    <p:restoredTop sz="94693"/>
  </p:normalViewPr>
  <p:slideViewPr>
    <p:cSldViewPr snapToGrid="0" snapToObjects="1">
      <p:cViewPr varScale="1">
        <p:scale>
          <a:sx n="199" d="100"/>
          <a:sy n="199" d="100"/>
        </p:scale>
        <p:origin x="3256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4283-1ABB-C64A-9DA1-FFB40AE76336}" type="datetimeFigureOut">
              <a:rPr lang="es-CO" smtClean="0"/>
              <a:t>17/09/19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DEDF-029A-7342-AD4D-858608A7B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49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4283-1ABB-C64A-9DA1-FFB40AE76336}" type="datetimeFigureOut">
              <a:rPr lang="es-CO" smtClean="0"/>
              <a:t>17/09/19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DEDF-029A-7342-AD4D-858608A7B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102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4283-1ABB-C64A-9DA1-FFB40AE76336}" type="datetimeFigureOut">
              <a:rPr lang="es-CO" smtClean="0"/>
              <a:t>17/09/19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DEDF-029A-7342-AD4D-858608A7B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050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4283-1ABB-C64A-9DA1-FFB40AE76336}" type="datetimeFigureOut">
              <a:rPr lang="es-CO" smtClean="0"/>
              <a:t>17/09/19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DEDF-029A-7342-AD4D-858608A7B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482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4283-1ABB-C64A-9DA1-FFB40AE76336}" type="datetimeFigureOut">
              <a:rPr lang="es-CO" smtClean="0"/>
              <a:t>17/09/19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DEDF-029A-7342-AD4D-858608A7B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275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4283-1ABB-C64A-9DA1-FFB40AE76336}" type="datetimeFigureOut">
              <a:rPr lang="es-CO" smtClean="0"/>
              <a:t>17/09/19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DEDF-029A-7342-AD4D-858608A7B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396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4283-1ABB-C64A-9DA1-FFB40AE76336}" type="datetimeFigureOut">
              <a:rPr lang="es-CO" smtClean="0"/>
              <a:t>17/09/19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DEDF-029A-7342-AD4D-858608A7B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693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4283-1ABB-C64A-9DA1-FFB40AE76336}" type="datetimeFigureOut">
              <a:rPr lang="es-CO" smtClean="0"/>
              <a:t>17/09/19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DEDF-029A-7342-AD4D-858608A7B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819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4283-1ABB-C64A-9DA1-FFB40AE76336}" type="datetimeFigureOut">
              <a:rPr lang="es-CO" smtClean="0"/>
              <a:t>17/09/19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DEDF-029A-7342-AD4D-858608A7B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642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4283-1ABB-C64A-9DA1-FFB40AE76336}" type="datetimeFigureOut">
              <a:rPr lang="es-CO" smtClean="0"/>
              <a:t>17/09/19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DEDF-029A-7342-AD4D-858608A7B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597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4283-1ABB-C64A-9DA1-FFB40AE76336}" type="datetimeFigureOut">
              <a:rPr lang="es-CO" smtClean="0"/>
              <a:t>17/09/19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DEDF-029A-7342-AD4D-858608A7B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88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4283-1ABB-C64A-9DA1-FFB40AE76336}" type="datetimeFigureOut">
              <a:rPr lang="es-CO" smtClean="0"/>
              <a:t>17/09/19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EDEDF-029A-7342-AD4D-858608A7B0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992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4E65455-7AE4-A94E-A2A7-98F4C25A453C}"/>
              </a:ext>
            </a:extLst>
          </p:cNvPr>
          <p:cNvSpPr txBox="1"/>
          <p:nvPr/>
        </p:nvSpPr>
        <p:spPr>
          <a:xfrm>
            <a:off x="337457" y="968829"/>
            <a:ext cx="1894191" cy="52746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Nombre comercial </a:t>
            </a:r>
            <a:r>
              <a:rPr lang="es-CO" sz="1000" dirty="0">
                <a:solidFill>
                  <a:schemeClr val="accent6"/>
                </a:solidFill>
                <a:cs typeface="Gotham-ExtraLight"/>
              </a:rPr>
              <a:t>de la</a:t>
            </a:r>
            <a:r>
              <a:rPr lang="es-CO" sz="1000" spc="-25" dirty="0">
                <a:solidFill>
                  <a:schemeClr val="accent6"/>
                </a:solidFill>
                <a:cs typeface="Gotham-ExtraLight"/>
              </a:rPr>
              <a:t> </a:t>
            </a: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herramienta</a:t>
            </a:r>
            <a:endParaRPr lang="es-CO" sz="1000" dirty="0">
              <a:solidFill>
                <a:schemeClr val="accent6"/>
              </a:solidFill>
              <a:cs typeface="Gotham-ExtraLight"/>
            </a:endParaRPr>
          </a:p>
          <a:p>
            <a:endParaRPr lang="es-CO" sz="1000" dirty="0">
              <a:solidFill>
                <a:schemeClr val="accent6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FCE253F-340B-2C44-93E4-1B9A9DCFA384}"/>
              </a:ext>
            </a:extLst>
          </p:cNvPr>
          <p:cNvSpPr txBox="1"/>
          <p:nvPr/>
        </p:nvSpPr>
        <p:spPr>
          <a:xfrm>
            <a:off x="337457" y="1806496"/>
            <a:ext cx="1894191" cy="5274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2700" marR="5080">
              <a:lnSpc>
                <a:spcPct val="100000"/>
              </a:lnSpc>
              <a:spcBef>
                <a:spcPts val="229"/>
              </a:spcBef>
            </a:pPr>
            <a:r>
              <a:rPr lang="es-CO" sz="1000" dirty="0">
                <a:solidFill>
                  <a:schemeClr val="accent6"/>
                </a:solidFill>
                <a:cs typeface="Gotham-ExtraLight"/>
              </a:rPr>
              <a:t>URL donde se puede </a:t>
            </a: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descargar</a:t>
            </a:r>
            <a:r>
              <a:rPr lang="es-CO" sz="1000" spc="-80" dirty="0">
                <a:solidFill>
                  <a:schemeClr val="accent6"/>
                </a:solidFill>
                <a:cs typeface="Gotham-ExtraLight"/>
              </a:rPr>
              <a:t> </a:t>
            </a:r>
            <a:r>
              <a:rPr lang="es-CO" sz="1000" dirty="0">
                <a:solidFill>
                  <a:schemeClr val="accent6"/>
                </a:solidFill>
                <a:cs typeface="Gotham-ExtraLight"/>
              </a:rPr>
              <a:t>o  </a:t>
            </a: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trabajar </a:t>
            </a:r>
            <a:r>
              <a:rPr lang="es-CO" sz="1000" dirty="0">
                <a:solidFill>
                  <a:schemeClr val="accent6"/>
                </a:solidFill>
                <a:cs typeface="Gotham-ExtraLight"/>
              </a:rPr>
              <a:t>en línea la</a:t>
            </a:r>
            <a:r>
              <a:rPr lang="es-CO" sz="1000" spc="-20" dirty="0">
                <a:solidFill>
                  <a:schemeClr val="accent6"/>
                </a:solidFill>
                <a:cs typeface="Gotham-ExtraLight"/>
              </a:rPr>
              <a:t> </a:t>
            </a: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herramienta</a:t>
            </a:r>
            <a:endParaRPr lang="es-CO" sz="1000" dirty="0">
              <a:solidFill>
                <a:schemeClr val="accent6"/>
              </a:solidFill>
              <a:cs typeface="Gotham-ExtraLigh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0D7385C-5BE6-B54D-8ACF-2B11D7DAB5F7}"/>
              </a:ext>
            </a:extLst>
          </p:cNvPr>
          <p:cNvSpPr txBox="1"/>
          <p:nvPr/>
        </p:nvSpPr>
        <p:spPr>
          <a:xfrm>
            <a:off x="2577737" y="1083685"/>
            <a:ext cx="2497183" cy="125027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CO" sz="1000" dirty="0">
                <a:solidFill>
                  <a:schemeClr val="accent6"/>
                </a:solidFill>
                <a:cs typeface="Gotham-ExtraLight"/>
              </a:rPr>
              <a:t>Sinopsis de la funcionalidad de la</a:t>
            </a:r>
            <a:r>
              <a:rPr lang="es-CO" sz="1000" spc="-70" dirty="0">
                <a:solidFill>
                  <a:schemeClr val="accent6"/>
                </a:solidFill>
                <a:cs typeface="Gotham-ExtraLight"/>
              </a:rPr>
              <a:t> </a:t>
            </a: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herramienta</a:t>
            </a:r>
            <a:endParaRPr lang="es-CO" sz="1000" dirty="0">
              <a:solidFill>
                <a:schemeClr val="accent6"/>
              </a:solidFill>
              <a:cs typeface="Gotham-ExtraLight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758AC49-973C-2642-92D8-54D2E2AAD174}"/>
              </a:ext>
            </a:extLst>
          </p:cNvPr>
          <p:cNvSpPr txBox="1"/>
          <p:nvPr/>
        </p:nvSpPr>
        <p:spPr>
          <a:xfrm>
            <a:off x="5435237" y="884779"/>
            <a:ext cx="3114403" cy="39781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1113">
              <a:lnSpc>
                <a:spcPct val="100000"/>
              </a:lnSpc>
              <a:spcBef>
                <a:spcPts val="415"/>
              </a:spcBef>
            </a:pPr>
            <a:r>
              <a:rPr lang="es-CO" sz="1000" dirty="0">
                <a:solidFill>
                  <a:schemeClr val="accent6"/>
                </a:solidFill>
                <a:cs typeface="Gotham-ExtraLight"/>
              </a:rPr>
              <a:t>Indicar cuál es el </a:t>
            </a: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propósito </a:t>
            </a:r>
            <a:r>
              <a:rPr lang="es-CO" sz="1000" dirty="0">
                <a:solidFill>
                  <a:schemeClr val="accent6"/>
                </a:solidFill>
                <a:cs typeface="Gotham-ExtraLight"/>
              </a:rPr>
              <a:t>de la</a:t>
            </a:r>
            <a:r>
              <a:rPr lang="es-CO" sz="1000" spc="-10" dirty="0">
                <a:solidFill>
                  <a:schemeClr val="accent6"/>
                </a:solidFill>
                <a:cs typeface="Gotham-ExtraLight"/>
              </a:rPr>
              <a:t> </a:t>
            </a: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herramienta</a:t>
            </a:r>
            <a:endParaRPr lang="es-CO" sz="1000" dirty="0">
              <a:solidFill>
                <a:schemeClr val="accent6"/>
              </a:solidFill>
              <a:cs typeface="Gotham-ExtraLight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62EA569-2731-6444-9ACA-D7B2C5B0C69F}"/>
              </a:ext>
            </a:extLst>
          </p:cNvPr>
          <p:cNvSpPr txBox="1"/>
          <p:nvPr/>
        </p:nvSpPr>
        <p:spPr>
          <a:xfrm>
            <a:off x="5435237" y="1843971"/>
            <a:ext cx="3114403" cy="52746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1113">
              <a:lnSpc>
                <a:spcPct val="100000"/>
              </a:lnSpc>
              <a:spcBef>
                <a:spcPts val="75"/>
              </a:spcBef>
            </a:pP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Registrar </a:t>
            </a:r>
            <a:r>
              <a:rPr lang="es-CO" sz="1000" dirty="0">
                <a:solidFill>
                  <a:schemeClr val="accent6"/>
                </a:solidFill>
                <a:cs typeface="Gotham-ExtraLight"/>
              </a:rPr>
              <a:t>la solución que se </a:t>
            </a: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espera </a:t>
            </a:r>
            <a:r>
              <a:rPr lang="es-CO" sz="1000" dirty="0">
                <a:solidFill>
                  <a:schemeClr val="accent6"/>
                </a:solidFill>
                <a:cs typeface="Gotham-ExtraLight"/>
              </a:rPr>
              <a:t>dar al </a:t>
            </a: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problema</a:t>
            </a:r>
            <a:r>
              <a:rPr lang="es-CO" sz="1000" spc="-40" dirty="0">
                <a:solidFill>
                  <a:schemeClr val="accent6"/>
                </a:solidFill>
                <a:cs typeface="Gotham-ExtraLight"/>
              </a:rPr>
              <a:t> </a:t>
            </a: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educativo</a:t>
            </a:r>
            <a:endParaRPr lang="es-CO" sz="1000" dirty="0">
              <a:solidFill>
                <a:schemeClr val="accent6"/>
              </a:solidFill>
              <a:cs typeface="Gotham-ExtraLight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B412F81-143A-AA45-9740-7DA64753E0EC}"/>
              </a:ext>
            </a:extLst>
          </p:cNvPr>
          <p:cNvSpPr txBox="1"/>
          <p:nvPr/>
        </p:nvSpPr>
        <p:spPr>
          <a:xfrm>
            <a:off x="211727" y="3273770"/>
            <a:ext cx="3228703" cy="16525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lang="es-CO" sz="1000" dirty="0">
                <a:solidFill>
                  <a:schemeClr val="accent6"/>
                </a:solidFill>
                <a:cs typeface="Gotham-ExtraLight"/>
              </a:rPr>
              <a:t>Máximo </a:t>
            </a: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potencial </a:t>
            </a:r>
            <a:r>
              <a:rPr lang="es-CO" sz="1000" dirty="0">
                <a:solidFill>
                  <a:schemeClr val="accent6"/>
                </a:solidFill>
                <a:cs typeface="Gotham-ExtraLight"/>
              </a:rPr>
              <a:t>de la</a:t>
            </a:r>
            <a:r>
              <a:rPr lang="es-CO" sz="1000" spc="-35" dirty="0">
                <a:solidFill>
                  <a:schemeClr val="accent6"/>
                </a:solidFill>
                <a:cs typeface="Gotham-ExtraLight"/>
              </a:rPr>
              <a:t> </a:t>
            </a: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herramienta</a:t>
            </a:r>
            <a:endParaRPr lang="es-CO" sz="1000" dirty="0">
              <a:solidFill>
                <a:schemeClr val="accent6"/>
              </a:solidFill>
              <a:cs typeface="Gotham-ExtraLight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042D051-EB80-4647-85EC-E849FB996E45}"/>
              </a:ext>
            </a:extLst>
          </p:cNvPr>
          <p:cNvSpPr txBox="1"/>
          <p:nvPr/>
        </p:nvSpPr>
        <p:spPr>
          <a:xfrm>
            <a:off x="3743597" y="3273770"/>
            <a:ext cx="1959975" cy="165256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 marL="12700" marR="5080">
              <a:lnSpc>
                <a:spcPct val="100000"/>
              </a:lnSpc>
              <a:spcBef>
                <a:spcPts val="844"/>
              </a:spcBef>
            </a:pPr>
            <a:r>
              <a:rPr lang="es-CO" sz="900" spc="-20" dirty="0">
                <a:solidFill>
                  <a:schemeClr val="accent6"/>
                </a:solidFill>
                <a:cs typeface="Gotham-ExtraLight"/>
              </a:rPr>
              <a:t>Trabajo </a:t>
            </a:r>
            <a:r>
              <a:rPr lang="es-CO" sz="900" spc="-10" dirty="0">
                <a:solidFill>
                  <a:schemeClr val="accent6"/>
                </a:solidFill>
                <a:cs typeface="Gotham-ExtraLight"/>
              </a:rPr>
              <a:t>colaborativo </a:t>
            </a:r>
            <a:r>
              <a:rPr lang="es-CO" sz="900" dirty="0">
                <a:solidFill>
                  <a:schemeClr val="accent6"/>
                </a:solidFill>
                <a:cs typeface="Gotham-ExtraLight"/>
              </a:rPr>
              <a:t>en línea, </a:t>
            </a:r>
            <a:r>
              <a:rPr lang="es-CO" sz="900" spc="-5" dirty="0">
                <a:solidFill>
                  <a:schemeClr val="accent6"/>
                </a:solidFill>
                <a:cs typeface="Gotham-ExtraLight"/>
              </a:rPr>
              <a:t>Creación  </a:t>
            </a:r>
            <a:r>
              <a:rPr lang="es-CO" sz="900" dirty="0">
                <a:solidFill>
                  <a:schemeClr val="accent6"/>
                </a:solidFill>
                <a:cs typeface="Gotham-ExtraLight"/>
              </a:rPr>
              <a:t>de sitios </a:t>
            </a:r>
            <a:r>
              <a:rPr lang="es-CO" sz="900" spc="-10" dirty="0">
                <a:solidFill>
                  <a:schemeClr val="accent6"/>
                </a:solidFill>
                <a:cs typeface="Gotham-ExtraLight"/>
              </a:rPr>
              <a:t>web, </a:t>
            </a:r>
            <a:r>
              <a:rPr lang="es-CO" sz="900" spc="-5" dirty="0">
                <a:solidFill>
                  <a:schemeClr val="accent6"/>
                </a:solidFill>
                <a:cs typeface="Gotham-ExtraLight"/>
              </a:rPr>
              <a:t>Creación </a:t>
            </a:r>
            <a:r>
              <a:rPr lang="es-CO" sz="900" dirty="0">
                <a:solidFill>
                  <a:schemeClr val="accent6"/>
                </a:solidFill>
                <a:cs typeface="Gotham-ExtraLight"/>
              </a:rPr>
              <a:t>y edición de  vídeos, </a:t>
            </a:r>
            <a:r>
              <a:rPr lang="es-CO" sz="900" spc="-5" dirty="0">
                <a:solidFill>
                  <a:schemeClr val="accent6"/>
                </a:solidFill>
                <a:cs typeface="Gotham-ExtraLight"/>
              </a:rPr>
              <a:t>Creación </a:t>
            </a:r>
            <a:r>
              <a:rPr lang="es-CO" sz="900" dirty="0">
                <a:solidFill>
                  <a:schemeClr val="accent6"/>
                </a:solidFill>
                <a:cs typeface="Gotham-ExtraLight"/>
              </a:rPr>
              <a:t>de </a:t>
            </a:r>
            <a:r>
              <a:rPr lang="es-CO" sz="900" spc="-5" dirty="0">
                <a:solidFill>
                  <a:schemeClr val="accent6"/>
                </a:solidFill>
                <a:cs typeface="Gotham-ExtraLight"/>
              </a:rPr>
              <a:t>Wikis, </a:t>
            </a:r>
            <a:r>
              <a:rPr lang="es-CO" sz="900" dirty="0">
                <a:solidFill>
                  <a:schemeClr val="accent6"/>
                </a:solidFill>
                <a:cs typeface="Gotham-ExtraLight"/>
              </a:rPr>
              <a:t>Juegos en  línea, </a:t>
            </a:r>
            <a:r>
              <a:rPr lang="es-CO" sz="900" spc="-5" dirty="0">
                <a:solidFill>
                  <a:schemeClr val="accent6"/>
                </a:solidFill>
                <a:cs typeface="Gotham-ExtraLight"/>
              </a:rPr>
              <a:t>Creación </a:t>
            </a:r>
            <a:r>
              <a:rPr lang="es-CO" sz="900" dirty="0">
                <a:solidFill>
                  <a:schemeClr val="accent6"/>
                </a:solidFill>
                <a:cs typeface="Gotham-ExtraLight"/>
              </a:rPr>
              <a:t>y edición de  Multimedias, </a:t>
            </a:r>
            <a:r>
              <a:rPr lang="es-CO" sz="900" spc="-5" dirty="0">
                <a:solidFill>
                  <a:schemeClr val="accent6"/>
                </a:solidFill>
                <a:cs typeface="Gotham-ExtraLight"/>
              </a:rPr>
              <a:t>Creación </a:t>
            </a:r>
            <a:r>
              <a:rPr lang="es-CO" sz="900" dirty="0">
                <a:solidFill>
                  <a:schemeClr val="accent6"/>
                </a:solidFill>
                <a:cs typeface="Gotham-ExtraLight"/>
              </a:rPr>
              <a:t>y edición de  </a:t>
            </a:r>
            <a:r>
              <a:rPr lang="es-CO" sz="900" spc="-35" dirty="0">
                <a:solidFill>
                  <a:schemeClr val="accent6"/>
                </a:solidFill>
                <a:cs typeface="Gotham-ExtraLight"/>
              </a:rPr>
              <a:t>OVA, </a:t>
            </a:r>
            <a:r>
              <a:rPr lang="es-CO" sz="900" spc="-5" dirty="0">
                <a:solidFill>
                  <a:schemeClr val="accent6"/>
                </a:solidFill>
                <a:cs typeface="Gotham-ExtraLight"/>
              </a:rPr>
              <a:t>Plataformas (CMS,LMS),  Marcadores </a:t>
            </a:r>
            <a:r>
              <a:rPr lang="es-CO" sz="900" dirty="0">
                <a:solidFill>
                  <a:schemeClr val="accent6"/>
                </a:solidFill>
                <a:cs typeface="Gotham-ExtraLight"/>
              </a:rPr>
              <a:t>sociales, </a:t>
            </a:r>
            <a:r>
              <a:rPr lang="es-CO" sz="900" spc="-5" dirty="0">
                <a:solidFill>
                  <a:schemeClr val="accent6"/>
                </a:solidFill>
                <a:cs typeface="Gotham-ExtraLight"/>
              </a:rPr>
              <a:t>Creación </a:t>
            </a:r>
            <a:r>
              <a:rPr lang="es-CO" sz="900" dirty="0">
                <a:solidFill>
                  <a:schemeClr val="accent6"/>
                </a:solidFill>
                <a:cs typeface="Gotham-ExtraLight"/>
              </a:rPr>
              <a:t>y  edición de </a:t>
            </a:r>
            <a:r>
              <a:rPr lang="es-CO" sz="900" spc="-5" dirty="0">
                <a:solidFill>
                  <a:schemeClr val="accent6"/>
                </a:solidFill>
                <a:cs typeface="Gotham-ExtraLight"/>
              </a:rPr>
              <a:t>Comics, Almacenamiento  </a:t>
            </a:r>
            <a:r>
              <a:rPr lang="es-CO" sz="900" dirty="0">
                <a:solidFill>
                  <a:schemeClr val="accent6"/>
                </a:solidFill>
                <a:cs typeface="Gotham-ExtraLight"/>
              </a:rPr>
              <a:t>en la </a:t>
            </a:r>
            <a:r>
              <a:rPr lang="es-CO" sz="900" spc="-5" dirty="0">
                <a:solidFill>
                  <a:schemeClr val="accent6"/>
                </a:solidFill>
                <a:cs typeface="Gotham-ExtraLight"/>
              </a:rPr>
              <a:t>nube, </a:t>
            </a:r>
            <a:r>
              <a:rPr lang="es-CO" sz="900" spc="-10" dirty="0">
                <a:solidFill>
                  <a:schemeClr val="accent6"/>
                </a:solidFill>
                <a:cs typeface="Gotham-ExtraLight"/>
              </a:rPr>
              <a:t>Editores </a:t>
            </a:r>
            <a:r>
              <a:rPr lang="es-CO" sz="900" dirty="0">
                <a:solidFill>
                  <a:schemeClr val="accent6"/>
                </a:solidFill>
                <a:cs typeface="Gotham-ExtraLight"/>
              </a:rPr>
              <a:t>de </a:t>
            </a:r>
            <a:r>
              <a:rPr lang="es-CO" sz="900" spc="-15" dirty="0">
                <a:solidFill>
                  <a:schemeClr val="accent6"/>
                </a:solidFill>
                <a:cs typeface="Gotham-ExtraLight"/>
              </a:rPr>
              <a:t>texto </a:t>
            </a:r>
            <a:r>
              <a:rPr lang="es-CO" sz="900" dirty="0">
                <a:solidFill>
                  <a:schemeClr val="accent6"/>
                </a:solidFill>
                <a:cs typeface="Gotham-ExtraLight"/>
              </a:rPr>
              <a:t>en línea,  </a:t>
            </a:r>
            <a:r>
              <a:rPr lang="es-CO" sz="900" spc="-5" dirty="0">
                <a:solidFill>
                  <a:schemeClr val="accent6"/>
                </a:solidFill>
                <a:cs typeface="Gotham-ExtraLight"/>
              </a:rPr>
              <a:t>Creación </a:t>
            </a:r>
            <a:r>
              <a:rPr lang="es-CO" sz="900" dirty="0">
                <a:solidFill>
                  <a:schemeClr val="accent6"/>
                </a:solidFill>
                <a:cs typeface="Gotham-ExtraLight"/>
              </a:rPr>
              <a:t>y edición de </a:t>
            </a:r>
            <a:r>
              <a:rPr lang="es-CO" sz="900" spc="-5" dirty="0">
                <a:solidFill>
                  <a:schemeClr val="accent6"/>
                </a:solidFill>
                <a:cs typeface="Gotham-ExtraLight"/>
              </a:rPr>
              <a:t>Infografías,  Creación </a:t>
            </a:r>
            <a:r>
              <a:rPr lang="es-CO" sz="900" dirty="0">
                <a:solidFill>
                  <a:schemeClr val="accent6"/>
                </a:solidFill>
                <a:cs typeface="Gotham-ExtraLight"/>
              </a:rPr>
              <a:t>y edición de </a:t>
            </a:r>
            <a:r>
              <a:rPr lang="es-CO" sz="900" spc="-5" dirty="0">
                <a:solidFill>
                  <a:schemeClr val="accent6"/>
                </a:solidFill>
                <a:cs typeface="Gotham-ExtraLight"/>
              </a:rPr>
              <a:t>Pósters,  Portafolio electrónico, Presentaciones,  </a:t>
            </a:r>
            <a:r>
              <a:rPr lang="es-CO" sz="900" dirty="0">
                <a:solidFill>
                  <a:schemeClr val="accent6"/>
                </a:solidFill>
                <a:cs typeface="Gotham-ExtraLight"/>
              </a:rPr>
              <a:t>APP y </a:t>
            </a:r>
            <a:r>
              <a:rPr lang="es-CO" sz="900" spc="-5" dirty="0">
                <a:solidFill>
                  <a:schemeClr val="accent6"/>
                </a:solidFill>
                <a:cs typeface="Gotham-ExtraLight"/>
              </a:rPr>
              <a:t>Vídeoconferencias,</a:t>
            </a:r>
            <a:r>
              <a:rPr lang="es-CO" sz="900" spc="-15" dirty="0">
                <a:solidFill>
                  <a:schemeClr val="accent6"/>
                </a:solidFill>
                <a:cs typeface="Gotham-ExtraLight"/>
              </a:rPr>
              <a:t> </a:t>
            </a:r>
            <a:r>
              <a:rPr lang="es-CO" sz="900" spc="-5" dirty="0">
                <a:solidFill>
                  <a:schemeClr val="accent6"/>
                </a:solidFill>
                <a:cs typeface="Gotham-ExtraLight"/>
              </a:rPr>
              <a:t>etc....</a:t>
            </a:r>
            <a:endParaRPr lang="es-CO" sz="900" dirty="0">
              <a:solidFill>
                <a:schemeClr val="accent6"/>
              </a:solidFill>
              <a:cs typeface="Gotham-ExtraLight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05079ED-5DFB-E54F-9B8D-286348D60AFB}"/>
              </a:ext>
            </a:extLst>
          </p:cNvPr>
          <p:cNvSpPr txBox="1"/>
          <p:nvPr/>
        </p:nvSpPr>
        <p:spPr>
          <a:xfrm>
            <a:off x="6029597" y="3391988"/>
            <a:ext cx="2520043" cy="131717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2700" marR="5080">
              <a:lnSpc>
                <a:spcPct val="100000"/>
              </a:lnSpc>
              <a:spcBef>
                <a:spcPts val="610"/>
              </a:spcBef>
            </a:pP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Requerimientos técnicos </a:t>
            </a:r>
            <a:r>
              <a:rPr lang="es-CO" sz="1000" dirty="0">
                <a:solidFill>
                  <a:schemeClr val="accent6"/>
                </a:solidFill>
                <a:cs typeface="Gotham-ExtraLight"/>
              </a:rPr>
              <a:t>de la </a:t>
            </a: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herramienta.  (Instalación, sistema </a:t>
            </a:r>
            <a:r>
              <a:rPr lang="es-CO" sz="1000" spc="-10" dirty="0">
                <a:solidFill>
                  <a:schemeClr val="accent6"/>
                </a:solidFill>
                <a:cs typeface="Gotham-ExtraLight"/>
              </a:rPr>
              <a:t>operativo, </a:t>
            </a:r>
            <a:r>
              <a:rPr lang="es-CO" sz="1000" dirty="0">
                <a:solidFill>
                  <a:schemeClr val="accent6"/>
                </a:solidFill>
                <a:cs typeface="Gotham-ExtraLight"/>
              </a:rPr>
              <a:t>uso de</a:t>
            </a:r>
            <a:r>
              <a:rPr lang="es-CO" sz="1000" spc="35" dirty="0">
                <a:solidFill>
                  <a:schemeClr val="accent6"/>
                </a:solidFill>
                <a:cs typeface="Gotham-ExtraLight"/>
              </a:rPr>
              <a:t> </a:t>
            </a: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Internet)</a:t>
            </a:r>
            <a:endParaRPr lang="es-CO" sz="1000" dirty="0">
              <a:solidFill>
                <a:schemeClr val="accent6"/>
              </a:solidFill>
              <a:cs typeface="Gotham-ExtraLight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9D383F9-C0EF-0649-B424-5274E9EF8536}"/>
              </a:ext>
            </a:extLst>
          </p:cNvPr>
          <p:cNvSpPr txBox="1"/>
          <p:nvPr/>
        </p:nvSpPr>
        <p:spPr>
          <a:xfrm>
            <a:off x="6029597" y="5335088"/>
            <a:ext cx="2520043" cy="131717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2700" marR="5080">
              <a:lnSpc>
                <a:spcPct val="100000"/>
              </a:lnSpc>
              <a:spcBef>
                <a:spcPts val="610"/>
              </a:spcBef>
            </a:pP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Requerimientos técnicos </a:t>
            </a:r>
            <a:r>
              <a:rPr lang="es-CO" sz="1000" spc="-10" dirty="0">
                <a:solidFill>
                  <a:schemeClr val="accent6"/>
                </a:solidFill>
                <a:cs typeface="Gotham-ExtraLight"/>
              </a:rPr>
              <a:t>para </a:t>
            </a:r>
            <a:r>
              <a:rPr lang="es-CO" sz="1000" dirty="0">
                <a:solidFill>
                  <a:schemeClr val="accent6"/>
                </a:solidFill>
                <a:cs typeface="Gotham-ExtraLight"/>
              </a:rPr>
              <a:t>usar la </a:t>
            </a: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herramienta  como </a:t>
            </a:r>
            <a:r>
              <a:rPr lang="es-CO" sz="1000" dirty="0">
                <a:solidFill>
                  <a:schemeClr val="accent6"/>
                </a:solidFill>
                <a:cs typeface="Gotham-ExtraLight"/>
              </a:rPr>
              <a:t>usuario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CF06657-630E-024D-82DA-DB90036C3A82}"/>
              </a:ext>
            </a:extLst>
          </p:cNvPr>
          <p:cNvSpPr txBox="1"/>
          <p:nvPr/>
        </p:nvSpPr>
        <p:spPr>
          <a:xfrm>
            <a:off x="337457" y="5597979"/>
            <a:ext cx="2394313" cy="10542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2700" marR="5080">
              <a:lnSpc>
                <a:spcPct val="100000"/>
              </a:lnSpc>
              <a:spcBef>
                <a:spcPts val="785"/>
              </a:spcBef>
            </a:pPr>
            <a:r>
              <a:rPr lang="es-CO" sz="1000" dirty="0">
                <a:solidFill>
                  <a:schemeClr val="accent6"/>
                </a:solidFill>
                <a:cs typeface="Gotham-ExtraLight"/>
              </a:rPr>
              <a:t>Qué </a:t>
            </a: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productos </a:t>
            </a:r>
            <a:r>
              <a:rPr lang="es-CO" sz="1000" dirty="0">
                <a:solidFill>
                  <a:schemeClr val="accent6"/>
                </a:solidFill>
                <a:cs typeface="Gotham-ExtraLight"/>
              </a:rPr>
              <a:t>puedo </a:t>
            </a: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obtener </a:t>
            </a:r>
            <a:r>
              <a:rPr lang="es-CO" sz="1000" dirty="0">
                <a:solidFill>
                  <a:schemeClr val="accent6"/>
                </a:solidFill>
                <a:cs typeface="Gotham-ExtraLight"/>
              </a:rPr>
              <a:t>usando</a:t>
            </a:r>
            <a:r>
              <a:rPr lang="es-CO" sz="1000" spc="-55" dirty="0">
                <a:solidFill>
                  <a:schemeClr val="accent6"/>
                </a:solidFill>
                <a:cs typeface="Gotham-ExtraLight"/>
              </a:rPr>
              <a:t> </a:t>
            </a: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esta  herramienta</a:t>
            </a:r>
            <a:endParaRPr lang="es-CO" sz="1000" dirty="0">
              <a:solidFill>
                <a:schemeClr val="accent6"/>
              </a:solidFill>
              <a:cs typeface="Gotham-ExtraLight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4FEA224-58CB-ED40-B3EA-A5FAFDBC10C8}"/>
              </a:ext>
            </a:extLst>
          </p:cNvPr>
          <p:cNvSpPr txBox="1"/>
          <p:nvPr/>
        </p:nvSpPr>
        <p:spPr>
          <a:xfrm>
            <a:off x="3172097" y="5597978"/>
            <a:ext cx="2497183" cy="10542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2700" marR="5080">
              <a:lnSpc>
                <a:spcPct val="100000"/>
              </a:lnSpc>
              <a:spcBef>
                <a:spcPts val="845"/>
              </a:spcBef>
            </a:pPr>
            <a:r>
              <a:rPr lang="es-CO" sz="1000" dirty="0">
                <a:solidFill>
                  <a:schemeClr val="accent6"/>
                </a:solidFill>
                <a:cs typeface="Gotham-ExtraLight"/>
              </a:rPr>
              <a:t>Describa los principales servicios que </a:t>
            </a:r>
            <a:r>
              <a:rPr lang="es-CO" sz="1000" spc="-10" dirty="0">
                <a:solidFill>
                  <a:schemeClr val="accent6"/>
                </a:solidFill>
                <a:cs typeface="Gotham-ExtraLight"/>
              </a:rPr>
              <a:t>ofrece</a:t>
            </a:r>
            <a:r>
              <a:rPr lang="es-CO" sz="1000" spc="-80" dirty="0">
                <a:solidFill>
                  <a:schemeClr val="accent6"/>
                </a:solidFill>
                <a:cs typeface="Gotham-ExtraLight"/>
              </a:rPr>
              <a:t> </a:t>
            </a:r>
            <a:r>
              <a:rPr lang="es-CO" sz="1000" dirty="0">
                <a:solidFill>
                  <a:schemeClr val="accent6"/>
                </a:solidFill>
                <a:cs typeface="Gotham-ExtraLight"/>
              </a:rPr>
              <a:t>la  </a:t>
            </a:r>
            <a:r>
              <a:rPr lang="es-CO" sz="1000" spc="-5" dirty="0">
                <a:solidFill>
                  <a:schemeClr val="accent6"/>
                </a:solidFill>
                <a:cs typeface="Gotham-ExtraLight"/>
              </a:rPr>
              <a:t>herramienta</a:t>
            </a:r>
            <a:endParaRPr lang="es-CO" sz="1000" dirty="0">
              <a:solidFill>
                <a:schemeClr val="accent6"/>
              </a:solidFill>
              <a:cs typeface="Gotham-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32636706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170</Words>
  <Application>Microsoft Macintosh PowerPoint</Application>
  <PresentationFormat>Carta (216 x 279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Viviana Andrea Guacheta Cordoba</dc:creator>
  <cp:lastModifiedBy>Viviana Andrea Guacheta Cordoba</cp:lastModifiedBy>
  <cp:revision>6</cp:revision>
  <dcterms:created xsi:type="dcterms:W3CDTF">2019-09-17T20:36:09Z</dcterms:created>
  <dcterms:modified xsi:type="dcterms:W3CDTF">2019-09-17T20:50:13Z</dcterms:modified>
</cp:coreProperties>
</file>